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B453-89F1-4FD4-959B-CACE44B2FF0A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A3BC574-9E88-466C-82D1-AE53D231F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-171400"/>
            <a:ext cx="13136782" cy="7389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korisnik\Desktop\Presve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950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orisnik\Desktop\Dan Gospodnji - pripreme\pexels-photo-1893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3" y="0"/>
            <a:ext cx="10286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9D08095-9751-445C-BDDF-EFB25506C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299" y="-2259632"/>
            <a:ext cx="9577064" cy="1276622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asamatteroffaith.com/wp-content/uploads/2016/07/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066" y="0"/>
            <a:ext cx="92040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Prikaz na zaslonu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Vlatko</cp:lastModifiedBy>
  <cp:revision>3</cp:revision>
  <dcterms:created xsi:type="dcterms:W3CDTF">2018-01-18T12:33:10Z</dcterms:created>
  <dcterms:modified xsi:type="dcterms:W3CDTF">2019-06-27T16:58:13Z</dcterms:modified>
</cp:coreProperties>
</file>